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32" r:id="rId16"/>
    <p:sldId id="330" r:id="rId17"/>
    <p:sldId id="331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55" d="100"/>
          <a:sy n="55" d="100"/>
        </p:scale>
        <p:origin x="82" y="10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DB15-B230-43B8-8C58-32C9BFDD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BA0C3-913A-4360-94A5-B1743677B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05B7-E9D9-4F02-8537-F88257E8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3209-1FCE-4F60-A9A0-152B85FB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545B8-47DC-4A02-8A86-83C0C53F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17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AB77-2FB1-4617-81D9-E43F2BC7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A4770-08DC-4A85-88FF-34AA12224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57EBE-07CE-4787-9D3C-16693D18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404B-3F10-4277-A024-FFA884B9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4A34-87D5-409D-AD11-99CDA06F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224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A675E-800D-4C3D-870C-506BB7D30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57D6-6FE7-4916-A100-4651CBD26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64D57-318F-4FBE-85B1-749F6A89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4A67-EA0E-4C25-8027-7D7CC23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8F96-279D-40A9-ABB0-BCD749D2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77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E14C-1428-4AB9-8646-89CF8C1D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40C24-55E7-48CD-ADFC-BE07BCE6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EF5F4-5098-4FB2-AF92-574FF84D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65A63-2828-469C-B97E-AE65ED83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175DB-11A4-4B64-B28A-1C736899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596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777F-7588-40B9-AAF5-7942CDB1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784E8-62E5-437B-9927-0B9CCDA4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1BCB-A41E-4662-A4FE-E533610A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D449-F7C6-41E3-9720-6BEDF9EA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C702-6003-46FA-911B-694B2A62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65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CE1F-1273-4CFE-9626-781E0DF2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FF69-445D-47EF-ABA3-1D0CDEF9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05C2B-4029-4100-98CB-9606E3A72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36B8-FD2B-4D3D-9EBA-B154C19F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C9FC8-7FAB-473F-A2A9-DA9B8A39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4F169-EEBD-4D19-84A3-82321FFF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895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8F7B-09A8-4BC6-A50D-2849C6BD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A3DE-ECA4-4DEB-979A-2D415A1E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7F7C4-862A-4F88-8773-E35DC2626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326AA-01C6-48C6-8604-4D5220797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12D51-A157-40E5-85DF-119DE49F3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B63B9-7BE3-4E50-B7D3-47C5AB3D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2885C-9911-412F-9428-0F4C14DE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3D8BB-6781-4AF7-80EE-6952021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34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4379-FFF9-4569-9F14-9083A1D1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89E3A-533A-4B8C-BAE0-43E44C77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796C2-A237-4E0E-9101-06894920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1E3AA-D7A8-417F-BE09-576E33E2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01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BB334-28CE-4C7A-AA4A-519C3771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AC19D-7F5B-4AAA-9D85-8E869D8C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9E8A7-BE30-4FFE-A861-AD455F8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621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46D9-42BD-4B6D-A44C-5A876E76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13A8-02DA-4BD4-883F-4837B3C66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B5F1-A4AC-4820-B758-AEBDF22A7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CD14B-61C6-4592-BA1D-075ACEA6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EC161-E647-4DB9-BD85-ED2DA973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E17E-56B0-4143-B79D-E864E0AE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971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6F86-9423-409A-9510-AD9EFA0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08D98-7C9B-4A95-B754-F0637FD4F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48EAC-734F-42B8-A964-0188C302D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7886-CEE0-499C-BD2D-E77FFAE1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8014C-4D3E-42C3-9CD3-19DC9F50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1C736-2D75-4CAE-B0C7-9C3317C0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288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9665F-7C66-4EEC-8380-DBDEF8F5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ECA11-79DC-40A1-892F-6E47C7F3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9D3CA-C9B8-4C4E-8608-63858BAFF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E0AC-0C4B-4F1A-AA4F-299C2E2F48E7}" type="datetimeFigureOut">
              <a:rPr lang="es-PE" smtClean="0"/>
              <a:t>19/10/2021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3DC9-5872-40AA-9FA1-81B074E4E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3606A-3C34-45F6-A6D2-D0D189B62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402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82BAA-DAFC-4231-985C-F889E2847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70" b="5919"/>
          <a:stretch/>
        </p:blipFill>
        <p:spPr>
          <a:xfrm>
            <a:off x="324740" y="0"/>
            <a:ext cx="11553914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15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AF29A-0AF5-4188-BE41-17FE5003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710" b="5794"/>
          <a:stretch/>
        </p:blipFill>
        <p:spPr>
          <a:xfrm>
            <a:off x="316194" y="0"/>
            <a:ext cx="11545369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8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4DAB5-D497-48DE-86ED-331891885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570" b="6043"/>
          <a:stretch/>
        </p:blipFill>
        <p:spPr>
          <a:xfrm>
            <a:off x="350378" y="0"/>
            <a:ext cx="11528276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AC04E-AA86-4896-A083-8BD6FCD1B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430" b="5545"/>
          <a:stretch/>
        </p:blipFill>
        <p:spPr>
          <a:xfrm>
            <a:off x="324740" y="0"/>
            <a:ext cx="11571006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6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284CAC-7289-4CBE-B4AE-F14882C45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710" b="5421"/>
          <a:stretch/>
        </p:blipFill>
        <p:spPr>
          <a:xfrm>
            <a:off x="316194" y="0"/>
            <a:ext cx="11545369" cy="64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F4374-CD85-4C03-A42E-E7236D4EE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710" b="6043"/>
          <a:stretch/>
        </p:blipFill>
        <p:spPr>
          <a:xfrm>
            <a:off x="333286" y="0"/>
            <a:ext cx="11528277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9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78450-8578-48AA-8AB9-8B8289D8A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47" r="26261" b="14517"/>
          <a:stretch/>
        </p:blipFill>
        <p:spPr>
          <a:xfrm>
            <a:off x="0" y="1162228"/>
            <a:ext cx="8990176" cy="47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77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6222-9DBB-434D-A986-E9EE3273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Patrones de data </a:t>
            </a:r>
            <a:r>
              <a:rPr lang="es-ES" dirty="0" err="1"/>
              <a:t>integration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0CFE4-64CF-4C42-8003-585AFEF4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virtualization</a:t>
            </a:r>
            <a:endParaRPr lang="es-ES" dirty="0"/>
          </a:p>
          <a:p>
            <a:r>
              <a:rPr lang="es-ES" dirty="0"/>
              <a:t>Data </a:t>
            </a:r>
            <a:r>
              <a:rPr lang="es-ES" dirty="0" err="1"/>
              <a:t>replication</a:t>
            </a:r>
            <a:endParaRPr lang="es-ES" dirty="0"/>
          </a:p>
          <a:p>
            <a:r>
              <a:rPr lang="es-ES" dirty="0" err="1"/>
              <a:t>Message-oriented</a:t>
            </a:r>
            <a:r>
              <a:rPr lang="es-ES" dirty="0"/>
              <a:t> </a:t>
            </a:r>
            <a:r>
              <a:rPr lang="es-ES" dirty="0" err="1"/>
              <a:t>movement</a:t>
            </a:r>
            <a:endParaRPr lang="es-ES" dirty="0"/>
          </a:p>
          <a:p>
            <a:r>
              <a:rPr lang="es-ES" dirty="0" err="1"/>
              <a:t>Bulk</a:t>
            </a:r>
            <a:r>
              <a:rPr lang="es-ES" dirty="0"/>
              <a:t>/</a:t>
            </a:r>
            <a:r>
              <a:rPr lang="es-ES" dirty="0" err="1"/>
              <a:t>Batch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9146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3ABA-A938-4B02-8D2C-6C08BAC5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 </a:t>
            </a:r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/>
              <a:t>queuing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91E8F-E22A-408B-9C44-633682F8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Kafka</a:t>
            </a:r>
          </a:p>
          <a:p>
            <a:r>
              <a:rPr lang="es-ES" dirty="0"/>
              <a:t>Microsoft Azure </a:t>
            </a:r>
            <a:r>
              <a:rPr lang="es-ES" dirty="0" err="1"/>
              <a:t>Queues</a:t>
            </a:r>
            <a:endParaRPr lang="es-ES" dirty="0"/>
          </a:p>
          <a:p>
            <a:r>
              <a:rPr lang="es-ES" dirty="0"/>
              <a:t>GCP </a:t>
            </a:r>
            <a:r>
              <a:rPr lang="es-ES" dirty="0" err="1"/>
              <a:t>PubSub</a:t>
            </a:r>
            <a:endParaRPr lang="es-ES" dirty="0"/>
          </a:p>
          <a:p>
            <a:r>
              <a:rPr lang="es-ES" dirty="0"/>
              <a:t>AWS Simple </a:t>
            </a:r>
            <a:r>
              <a:rPr lang="es-ES" dirty="0" err="1"/>
              <a:t>Queue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r>
              <a:rPr lang="es-ES" dirty="0"/>
              <a:t>MQ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8632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E37D4-4945-4623-80A9-BEB8C1F2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570" b="5794"/>
          <a:stretch/>
        </p:blipFill>
        <p:spPr>
          <a:xfrm>
            <a:off x="316194" y="0"/>
            <a:ext cx="11562460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1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A4248-1B06-48C1-B78D-BF08B498B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711" b="5545"/>
          <a:stretch/>
        </p:blipFill>
        <p:spPr>
          <a:xfrm>
            <a:off x="341832" y="0"/>
            <a:ext cx="11519731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2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CC2E1-7586-4E9C-8441-35B22BDEE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500" b="5794"/>
          <a:stretch/>
        </p:blipFill>
        <p:spPr>
          <a:xfrm>
            <a:off x="333286" y="0"/>
            <a:ext cx="11553914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39B53-A9DF-4A0B-8021-EC4CC10F0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640" b="6043"/>
          <a:stretch/>
        </p:blipFill>
        <p:spPr>
          <a:xfrm>
            <a:off x="316194" y="0"/>
            <a:ext cx="11553914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3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099E9-A656-4216-8991-1E837DFD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430" b="5421"/>
          <a:stretch/>
        </p:blipFill>
        <p:spPr>
          <a:xfrm>
            <a:off x="324740" y="0"/>
            <a:ext cx="11571006" cy="64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E3F4E-9D8E-46B4-BED7-6460DB0FC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640" b="5421"/>
          <a:stretch/>
        </p:blipFill>
        <p:spPr>
          <a:xfrm>
            <a:off x="350378" y="0"/>
            <a:ext cx="11519730" cy="64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6931A-D236-4DB2-8EA2-45F1F17C1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" r="2430" b="5670"/>
          <a:stretch/>
        </p:blipFill>
        <p:spPr>
          <a:xfrm>
            <a:off x="341832" y="0"/>
            <a:ext cx="11553914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3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2BEA0-60DD-4BCF-B489-710420107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00" b="6043"/>
          <a:stretch/>
        </p:blipFill>
        <p:spPr>
          <a:xfrm>
            <a:off x="324740" y="0"/>
            <a:ext cx="11562460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29</Words>
  <Application>Microsoft Office PowerPoint</Application>
  <PresentationFormat>Widescreen</PresentationFormat>
  <Paragraphs>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Patrones de data integration</vt:lpstr>
      <vt:lpstr>Herramientas de Message queuing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</dc:creator>
  <cp:lastModifiedBy>Christian</cp:lastModifiedBy>
  <cp:revision>17</cp:revision>
  <dcterms:created xsi:type="dcterms:W3CDTF">2021-10-07T21:46:17Z</dcterms:created>
  <dcterms:modified xsi:type="dcterms:W3CDTF">2021-10-19T19:28:47Z</dcterms:modified>
</cp:coreProperties>
</file>